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87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8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5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6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1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7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3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3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1498600"/>
            <a:ext cx="61976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85800" y="2286000"/>
            <a:ext cx="76962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nl-NL" sz="3600" b="1" dirty="0">
                <a:solidFill>
                  <a:schemeClr val="bg1"/>
                </a:solidFill>
                <a:latin typeface="Helvetica" panose="020B0604020202020204" pitchFamily="34" charset="0"/>
              </a:rPr>
              <a:t>Title presentation: </a:t>
            </a:r>
          </a:p>
          <a:p>
            <a:pPr algn="ctr"/>
            <a:r>
              <a:rPr lang="en-US" altLang="nl-NL" sz="3600" b="1" dirty="0">
                <a:solidFill>
                  <a:schemeClr val="bg1"/>
                </a:solidFill>
                <a:latin typeface="Helvetica" panose="020B0604020202020204" pitchFamily="34" charset="0"/>
              </a:rPr>
              <a:t>Arial bold 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83602" y="6349594"/>
            <a:ext cx="2144237" cy="39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nl-NL" sz="2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www.hovon.org</a:t>
            </a:r>
          </a:p>
          <a:p>
            <a:pPr algn="r"/>
            <a:endParaRPr lang="en-US" altLang="nl-NL" sz="2000" b="1" dirty="0">
              <a:solidFill>
                <a:schemeClr val="bg1"/>
              </a:solidFill>
              <a:latin typeface="Helvetica" panose="020B0604020202020204" pitchFamily="34" charset="0"/>
            </a:endParaRPr>
          </a:p>
          <a:p>
            <a:pPr algn="r"/>
            <a:endParaRPr lang="en-US" altLang="nl-NL" sz="2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2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958" y="75619"/>
            <a:ext cx="7772400" cy="1115511"/>
          </a:xfrm>
        </p:spPr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32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453" y="1816775"/>
            <a:ext cx="8049126" cy="4427621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Chapter title Arial bold, size 20</a:t>
            </a:r>
          </a:p>
          <a:p>
            <a:pPr algn="l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Normal text, Arial size 18. Align text and illustrations preferably on the left side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Example of a bullet list: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1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bullet 2</a:t>
            </a:r>
          </a:p>
          <a:p>
            <a:pPr algn="l"/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• etc.</a:t>
            </a:r>
          </a:p>
          <a:p>
            <a:pPr algn="l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685800" y="2286000"/>
            <a:ext cx="7696200" cy="150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nl-NL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Title new section</a:t>
            </a:r>
            <a:endParaRPr lang="en-US" altLang="nl-NL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832396" y="6313018"/>
            <a:ext cx="2195443" cy="4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nl-NL" sz="2000" b="1" smtClean="0">
                <a:solidFill>
                  <a:schemeClr val="bg1"/>
                </a:solidFill>
                <a:latin typeface="Helvetica" panose="020B0604020202020204" pitchFamily="34" charset="0"/>
              </a:rPr>
              <a:t>www.hovon.org</a:t>
            </a:r>
            <a:endParaRPr lang="en-US" altLang="nl-NL" sz="2000" b="1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47" y="6131558"/>
            <a:ext cx="978906" cy="6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54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Arial Black</vt:lpstr>
      <vt:lpstr>Helvetica</vt:lpstr>
      <vt:lpstr>Office Theme</vt:lpstr>
      <vt:lpstr>PowerPoint Presentation</vt:lpstr>
      <vt:lpstr>PowerPoint Presentation</vt:lpstr>
      <vt:lpstr>Title bold, size 32</vt:lpstr>
      <vt:lpstr>PowerPoint Presentation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S.A. Dijkxhoorn - Young</cp:lastModifiedBy>
  <cp:revision>18</cp:revision>
  <dcterms:created xsi:type="dcterms:W3CDTF">2019-05-27T06:58:27Z</dcterms:created>
  <dcterms:modified xsi:type="dcterms:W3CDTF">2020-05-15T07:46:50Z</dcterms:modified>
</cp:coreProperties>
</file>